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C11D-53D5-42C1-A626-38599243B65C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D95C-D92F-4877-B905-28311F61D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01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3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1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37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4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67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75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9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9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5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17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7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881DA-7844-4DA5-8E1B-57DEE43B2727}" type="datetimeFigureOut">
              <a:rPr lang="pt-BR" smtClean="0"/>
              <a:t>22/01/2026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3C22-3D5A-424C-8DE5-AEF72B17E3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64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4176122" y="1126421"/>
            <a:ext cx="4498095" cy="1390276"/>
            <a:chOff x="4176122" y="1126421"/>
            <a:chExt cx="4498095" cy="1390276"/>
          </a:xfrm>
        </p:grpSpPr>
        <p:sp>
          <p:nvSpPr>
            <p:cNvPr id="4" name="Título 1"/>
            <p:cNvSpPr txBox="1">
              <a:spLocks/>
            </p:cNvSpPr>
            <p:nvPr/>
          </p:nvSpPr>
          <p:spPr>
            <a:xfrm>
              <a:off x="4176122" y="1126421"/>
              <a:ext cx="1855562" cy="36681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defTabSz="120005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600" b="1" dirty="0" smtClean="0">
                  <a:solidFill>
                    <a:srgbClr val="FFC000"/>
                  </a:solidFill>
                </a:rPr>
                <a:t>Mesa temática 1</a:t>
              </a:r>
              <a:endParaRPr kumimoji="0" lang="pt-BR" sz="1600" b="1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msiProNarw-Regular" panose="020B0A06020201010104" pitchFamily="34" charset="0"/>
                <a:ea typeface="+mj-ea"/>
                <a:cs typeface="+mj-cs"/>
              </a:endParaRPr>
            </a:p>
          </p:txBody>
        </p:sp>
        <p:sp>
          <p:nvSpPr>
            <p:cNvPr id="3" name="Título 1"/>
            <p:cNvSpPr txBox="1">
              <a:spLocks/>
            </p:cNvSpPr>
            <p:nvPr/>
          </p:nvSpPr>
          <p:spPr>
            <a:xfrm>
              <a:off x="4176122" y="1409350"/>
              <a:ext cx="4498095" cy="1107347"/>
            </a:xfrm>
            <a:prstGeom prst="rect">
              <a:avLst/>
            </a:prstGeom>
          </p:spPr>
          <p:txBody>
            <a:bodyPr/>
            <a:lstStyle/>
            <a:p>
              <a:pPr lvl="0" defTabSz="1200059">
                <a:spcBef>
                  <a:spcPct val="0"/>
                </a:spcBef>
                <a:defRPr/>
              </a:pPr>
              <a:r>
                <a:rPr lang="pt-BR" sz="2000" b="1" dirty="0">
                  <a:solidFill>
                    <a:schemeClr val="bg1"/>
                  </a:solidFill>
                </a:rPr>
                <a:t>Geotecnologias e Inteligência Territorial no Planejamento Estratégico: casos de sucesso e </a:t>
              </a:r>
              <a:r>
                <a:rPr lang="pt-BR" sz="2000" b="1" dirty="0" smtClean="0">
                  <a:solidFill>
                    <a:schemeClr val="bg1"/>
                  </a:solidFill>
                </a:rPr>
                <a:t>boas práticas</a:t>
              </a:r>
              <a:endParaRPr kumimoji="0" lang="pt-BR" sz="120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siProNarw-Regular" panose="020B0A06020201010104" pitchFamily="34" charset="0"/>
                <a:ea typeface="+mj-ea"/>
                <a:cs typeface="+mj-cs"/>
              </a:endParaRPr>
            </a:p>
          </p:txBody>
        </p:sp>
      </p:grpSp>
      <p:sp>
        <p:nvSpPr>
          <p:cNvPr id="5" name="Título 1"/>
          <p:cNvSpPr txBox="1">
            <a:spLocks/>
          </p:cNvSpPr>
          <p:nvPr/>
        </p:nvSpPr>
        <p:spPr>
          <a:xfrm>
            <a:off x="4176122" y="2894521"/>
            <a:ext cx="4816800" cy="1404756"/>
          </a:xfrm>
          <a:prstGeom prst="rect">
            <a:avLst/>
          </a:prstGeom>
        </p:spPr>
        <p:txBody>
          <a:bodyPr/>
          <a:lstStyle/>
          <a:p>
            <a:pPr marL="0" marR="0" lvl="0" indent="0" defTabSz="12000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 smtClean="0">
                <a:solidFill>
                  <a:srgbClr val="FBBE28"/>
                </a:solidFill>
                <a:latin typeface="AmsiPro-Black" panose="020B0A06020201010104" pitchFamily="34" charset="0"/>
                <a:ea typeface="+mj-ea"/>
                <a:cs typeface="+mj-cs"/>
              </a:rPr>
              <a:t>Título da Palestra</a:t>
            </a:r>
          </a:p>
          <a:p>
            <a:pPr marL="0" marR="0" lvl="0" indent="0" defTabSz="120005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strike="noStrike" kern="1200" cap="none" spc="0" normalizeH="0" baseline="0" noProof="0" dirty="0" smtClean="0">
                <a:ln>
                  <a:noFill/>
                </a:ln>
                <a:solidFill>
                  <a:srgbClr val="FBBE28"/>
                </a:solidFill>
                <a:effectLst/>
                <a:uLnTx/>
                <a:uFillTx/>
                <a:latin typeface="AmsiProNarw-Regular" panose="020B0A06020201010104" pitchFamily="34" charset="0"/>
                <a:ea typeface="+mj-ea"/>
                <a:cs typeface="+mj-cs"/>
              </a:rPr>
              <a:t>Nome do palestrante</a:t>
            </a:r>
            <a:endParaRPr kumimoji="0" lang="pt-BR" sz="2000" strike="noStrike" kern="1200" cap="none" spc="0" normalizeH="0" baseline="0" noProof="0" dirty="0">
              <a:ln>
                <a:noFill/>
              </a:ln>
              <a:solidFill>
                <a:srgbClr val="FBBE28"/>
              </a:solidFill>
              <a:effectLst/>
              <a:uLnTx/>
              <a:uFillTx/>
              <a:latin typeface="AmsiProNarw-Regular" panose="020B0A060202010101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769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049" y="-177281"/>
            <a:ext cx="9705392" cy="916247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msiPro-Regular" panose="020B0A06020201010104" pitchFamily="34" charset="0"/>
              </a:rPr>
              <a:t>Título da palestra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AmsiPro-Regular" panose="020B0A0602020101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AmsiPro-Black</vt:lpstr>
      <vt:lpstr>AmsiProNarw-Regular</vt:lpstr>
      <vt:lpstr>AmsiPro-Regular</vt:lpstr>
      <vt:lpstr>Arial</vt:lpstr>
      <vt:lpstr>Calibri</vt:lpstr>
      <vt:lpstr>Calibri Light</vt:lpstr>
      <vt:lpstr>Tema do Office</vt:lpstr>
      <vt:lpstr>Apresentação do PowerPoint</vt:lpstr>
      <vt:lpstr>Título da palestra 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Carliane de Oliveira Sousa</dc:creator>
  <cp:lastModifiedBy>Carliane de Oliveira Sousa</cp:lastModifiedBy>
  <cp:revision>5</cp:revision>
  <dcterms:created xsi:type="dcterms:W3CDTF">2026-01-21T19:19:58Z</dcterms:created>
  <dcterms:modified xsi:type="dcterms:W3CDTF">2026-01-22T12:40:22Z</dcterms:modified>
</cp:coreProperties>
</file>